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06/09/2010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.</cp:lastModifiedBy>
  <cp:revision>1</cp:revision>
  <dcterms:created xsi:type="dcterms:W3CDTF">2006-08-16T00:00:00Z</dcterms:created>
  <dcterms:modified xsi:type="dcterms:W3CDTF">2010-09-06T17:41:58Z</dcterms:modified>
</cp:coreProperties>
</file>